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7"/>
  </p:notesMasterIdLst>
  <p:handoutMasterIdLst>
    <p:handoutMasterId r:id="rId28"/>
  </p:handoutMasterIdLst>
  <p:sldIdLst>
    <p:sldId id="782" r:id="rId2"/>
    <p:sldId id="783" r:id="rId3"/>
    <p:sldId id="1033" r:id="rId4"/>
    <p:sldId id="1048" r:id="rId5"/>
    <p:sldId id="1049" r:id="rId6"/>
    <p:sldId id="1062" r:id="rId7"/>
    <p:sldId id="1063" r:id="rId8"/>
    <p:sldId id="1064" r:id="rId9"/>
    <p:sldId id="929" r:id="rId10"/>
    <p:sldId id="1061" r:id="rId11"/>
    <p:sldId id="1034" r:id="rId12"/>
    <p:sldId id="1050" r:id="rId13"/>
    <p:sldId id="1051" r:id="rId14"/>
    <p:sldId id="1052" r:id="rId15"/>
    <p:sldId id="1053" r:id="rId16"/>
    <p:sldId id="1039" r:id="rId17"/>
    <p:sldId id="1054" r:id="rId18"/>
    <p:sldId id="1055" r:id="rId19"/>
    <p:sldId id="983" r:id="rId20"/>
    <p:sldId id="1056" r:id="rId21"/>
    <p:sldId id="1032" r:id="rId22"/>
    <p:sldId id="1047" r:id="rId23"/>
    <p:sldId id="1057" r:id="rId24"/>
    <p:sldId id="1065" r:id="rId25"/>
    <p:sldId id="1066" r:id="rId26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99"/>
    <a:srgbClr val="FF0000"/>
    <a:srgbClr val="FF3399"/>
    <a:srgbClr val="FF9900"/>
    <a:srgbClr val="FFFF00"/>
    <a:srgbClr val="BCE292"/>
    <a:srgbClr val="CCECFF"/>
    <a:srgbClr val="FFFFCC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6686" autoAdjust="0"/>
  </p:normalViewPr>
  <p:slideViewPr>
    <p:cSldViewPr>
      <p:cViewPr varScale="1">
        <p:scale>
          <a:sx n="119" d="100"/>
          <a:sy n="119" d="100"/>
        </p:scale>
        <p:origin x="-366" y="-9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5638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4633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547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66198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2021.01.25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08805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가지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방법으로 덧셈을 해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C:\Users\강신아\Desktop\2-1 캡쳐\3단원\5차시\이미지 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029241"/>
            <a:ext cx="6732240" cy="43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692977" y="1844823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580112" y="17352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6882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44017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7552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1500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87494" y="2736384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274629" y="26268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20766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 descr="C:\Users\강신아\Desktop\2-1 캡쳐\3단원\5차시\이미지 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836712"/>
            <a:ext cx="6984268" cy="45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796136" y="1664803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683271" y="15552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27028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005" y="11607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540" y="201873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36512" y="19457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11760" y="2636911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298895" y="25273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46823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 descr="C:\Users\강신아\Desktop\2-1 캡쳐\3단원\5차시\이미지 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6918542" cy="45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760132" y="1736811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647267" y="16272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866" y="134229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" y="12327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536" y="209074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72516" y="20177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5756" y="2708919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262891" y="25993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47425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 descr="C:\Users\강신아\Desktop\2-1 캡쳐\3단원\5차시\이미지 0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6" y="888132"/>
            <a:ext cx="7056784" cy="455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832140" y="1736811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719275" y="16272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4874" y="134229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2009" y="12327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532" y="212674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108520" y="205372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47764" y="2708919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34899" y="25993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495790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 descr="C:\Users\강신아\Desktop\2-1 캡쳐\3단원\5차시\이미지 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6995761" cy="450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795627" y="1808819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682762" y="16992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361" y="1414303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5496" y="13047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04545" y="2458419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91680" y="23488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05047"/>
              </p:ext>
            </p:extLst>
          </p:nvPr>
        </p:nvGraphicFramePr>
        <p:xfrm>
          <a:off x="7018371" y="690525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약물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표시로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 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78" y="3032956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12" y="4977172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363016" cy="3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520044" y="2987333"/>
            <a:ext cx="603684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07179" y="287779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23674" y="2971654"/>
            <a:ext cx="603684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10809" y="28621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82761" y="4869160"/>
            <a:ext cx="1044975" cy="90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569897" y="475962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 descr="C:\Users\강신아\Desktop\2-1 캡쳐\3단원\5차시\이미지 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5" y="852058"/>
            <a:ext cx="6977420" cy="448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796136" y="1664803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683271" y="15552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8870" y="127028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005" y="11607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936" y="2054740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78116" y="19817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36600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 약물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 표시로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 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5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404" y="2663737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강신아\Desktop\SB캡쳐\이미지 8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26" y="2627733"/>
            <a:ext cx="363016" cy="3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-151438" y="2618114"/>
            <a:ext cx="603684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-264303" y="250857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52192" y="2602435"/>
            <a:ext cx="603684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739327" y="24928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3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12" y="4870687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682761" y="4762675"/>
            <a:ext cx="1044975" cy="90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569897" y="46531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C:\Users\강신아\Desktop\2-1 캡쳐\3단원\5차시\이미지 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4" y="1052249"/>
            <a:ext cx="6780136" cy="441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324" y="982628"/>
            <a:ext cx="6805932" cy="45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9864" y="9096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7804" y="1628800"/>
            <a:ext cx="1224135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99792" y="1481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09988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덧셈하기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41645" y="2188585"/>
            <a:ext cx="917818" cy="360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3632" y="20415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3728" y="2650725"/>
            <a:ext cx="458909" cy="360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015715" y="250365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 descr="C:\Users\강신아\Desktop\2-1 캡쳐\3단원\5차시\이미지 0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47434"/>
            <a:ext cx="6734175" cy="43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324" y="982628"/>
            <a:ext cx="6805932" cy="45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9864" y="9096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97700" y="1628800"/>
            <a:ext cx="1224135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89688" y="1481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830" y="2171914"/>
            <a:ext cx="917818" cy="360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7817" y="20248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8875" y="2639966"/>
            <a:ext cx="458909" cy="360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60862" y="24928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065157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덧셈하기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 descr="C:\Users\강신아\Desktop\2-1 캡쳐\3단원\5차시\이미지 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4" y="1088740"/>
            <a:ext cx="6984776" cy="452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411799" y="1830238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65747" y="17572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08" y="1101130"/>
            <a:ext cx="6968704" cy="4524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508" y="9915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63455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68~69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 descr="C:\Users\강신아\Desktop\2-1 캡쳐\3단원\5차시\이미지 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088740"/>
            <a:ext cx="6880523" cy="44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71" y="1867530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63501" y="1117554"/>
            <a:ext cx="6712755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450" y="10445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4471" y="179450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8419" y="17214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82161" y="1377790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36110" y="13047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170876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69407" y="2744925"/>
            <a:ext cx="895251" cy="378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3356" y="26718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99892" y="2744925"/>
            <a:ext cx="895251" cy="378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453841" y="26718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944145"/>
              </p:ext>
            </p:extLst>
          </p:nvPr>
        </p:nvGraphicFramePr>
        <p:xfrm>
          <a:off x="179388" y="733255"/>
          <a:ext cx="8821103" cy="3547565"/>
        </p:xfrm>
        <a:graphic>
          <a:graphicData uri="http://schemas.openxmlformats.org/drawingml/2006/table">
            <a:tbl>
              <a:tblPr/>
              <a:tblGrid>
                <a:gridCol w="540184"/>
                <a:gridCol w="4176464"/>
                <a:gridCol w="648072"/>
                <a:gridCol w="1296144"/>
                <a:gridCol w="1692188"/>
                <a:gridCol w="468051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사과 수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29+13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여러 가지 방법으로 계산하기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66~67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45~46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18+37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여러 가지 방법으로 계산하기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45~46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 descr="C:\Users\강신아\Desktop\2-1 캡쳐\3단원\5차시\이미지 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" y="944724"/>
            <a:ext cx="6960904" cy="450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31704" y="2791881"/>
            <a:ext cx="844052" cy="403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385652" y="271951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168332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 descr="C:\Users\강신아\Desktop\2-1 캡쳐\3단원\5차시\이미지 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7006678" cy="45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81648" y="2709276"/>
            <a:ext cx="844052" cy="403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35596" y="26369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25160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 descr="C:\Users\강신아\Desktop\2-1 캡쳐\3단원\5차시\이미지 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052735"/>
            <a:ext cx="6835909" cy="44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 descr="C:\Users\강신아\Desktop\2-1 캡쳐\3단원\5차시\이미지 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5" y="1042769"/>
            <a:ext cx="6772719" cy="43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33576" y="1737168"/>
            <a:ext cx="610032" cy="403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7524" y="16648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6040" y="2293380"/>
            <a:ext cx="2807848" cy="27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09988" y="22210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328681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보기 약물 및 보기 박스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8" name="Picture 2" descr="C:\Users\강신아\Desktop\2-1 캡쳐\3단원\5차시\이미지 0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" y="1088740"/>
            <a:ext cx="690587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01579" y="2581720"/>
            <a:ext cx="570021" cy="403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90377" y="24721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343846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67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 descr="C:\Users\강신아\Desktop\2-1 캡쳐\3단원\5차시\이미지 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6872808" cy="44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37583" y="2458419"/>
            <a:ext cx="570021" cy="403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26381" y="23488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80769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방법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09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 descr="C:\Users\강신아\Desktop\2-1 캡쳐\3단원\5차시\이미지 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88740"/>
            <a:ext cx="7021147" cy="45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484825" y="1457298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04905" y="15293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96019"/>
            <a:ext cx="6984268" cy="4569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7276" y="886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30028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파일명 아래와 같이 수정 필요함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0005_102.html 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0005_101.html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101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파일은 전개로 이동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64~65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41~42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 descr="C:\Users\강신아\Desktop\2-1 캡쳐\3단원\5차시\이미지 0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3394801"/>
            <a:ext cx="5005040" cy="32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강신아\Desktop\2-1 캡쳐\3단원\5차시\이미지 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700"/>
            <a:ext cx="5204631" cy="34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71588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suh_0201_03_0005_101.html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5~8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suh_0201_01_0005_101.html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-&gt;suh_0201_01_0005_201.html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원숭이들에게 준 사과는 모두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00346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42211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39365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558015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" y="5409220"/>
            <a:ext cx="6892934" cy="38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이야기를 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5" y="1880828"/>
            <a:ext cx="6312572" cy="29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원숭이들에게 준 사과는 모두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00346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42211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39365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558015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원숭이들에게 아침에 준 사과는 몇 개인가요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5" y="1880828"/>
            <a:ext cx="6312572" cy="29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46997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 bwMode="auto">
          <a:xfrm>
            <a:off x="3095836" y="4915286"/>
            <a:ext cx="1260140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447" y="4853928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1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원숭이들에게 준 사과는 모두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003461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42211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39365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558015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원숭이들에게 점심에 준 사과는 몇 개인가요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5" y="1880828"/>
            <a:ext cx="6312572" cy="29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46997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 bwMode="auto">
          <a:xfrm>
            <a:off x="3095836" y="4915286"/>
            <a:ext cx="1260140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447" y="4853928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56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원숭이들에게 준 사과는 모두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00346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422111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39365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558015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원숭이들에게 준 사과는 모두 몇 개인지 알아보세요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5" y="1880828"/>
            <a:ext cx="6312572" cy="29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391261" y="4795900"/>
            <a:ext cx="6302826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아침에 준 사과와 점심에 준 사과를 더하면 알 수 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91261" y="5299956"/>
            <a:ext cx="6302826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29+13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하면 됩니다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4" descr="C:\Users\강신아\Desktop\SB캡쳐\이미지 8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16" y="5373216"/>
            <a:ext cx="787247" cy="3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강신아\Desktop\SB캡쳐\이미지 8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17" y="4869160"/>
            <a:ext cx="787247" cy="3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2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0005_202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방법으로 덧셈을 해 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C:\Users\강신아\Desktop\2-1 캡쳐\3단원\5차시\이미지 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7059613" cy="45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832140" y="1810346"/>
            <a:ext cx="864096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719275" y="170080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540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36512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409646"/>
              </p:ext>
            </p:extLst>
          </p:nvPr>
        </p:nvGraphicFramePr>
        <p:xfrm>
          <a:off x="7018371" y="690525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확인에 볼드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확대 버튼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572000" y="2636913"/>
            <a:ext cx="2124236" cy="252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459135" y="25273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92080" y="4869160"/>
            <a:ext cx="342038" cy="252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79215" y="4759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C:\Users\강신아\Desktop\SB캡쳐\이미지 8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20" y="3430869"/>
            <a:ext cx="432048" cy="41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33370</TotalTime>
  <Words>1035</Words>
  <Application>Microsoft Office PowerPoint</Application>
  <PresentationFormat>화면 슬라이드 쇼(4:3)</PresentationFormat>
  <Paragraphs>436</Paragraphs>
  <Slides>25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강신아</cp:lastModifiedBy>
  <cp:revision>5574</cp:revision>
  <dcterms:created xsi:type="dcterms:W3CDTF">2008-07-15T12:19:11Z</dcterms:created>
  <dcterms:modified xsi:type="dcterms:W3CDTF">2021-01-25T03:10:31Z</dcterms:modified>
</cp:coreProperties>
</file>